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8" r:id="rId2"/>
    <p:sldId id="289" r:id="rId3"/>
    <p:sldId id="257" r:id="rId4"/>
    <p:sldId id="272" r:id="rId5"/>
    <p:sldId id="290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B4FF"/>
    <a:srgbClr val="D66E9A"/>
    <a:srgbClr val="297FD5"/>
    <a:srgbClr val="2164C5"/>
    <a:srgbClr val="143F6A"/>
    <a:srgbClr val="FF8AD8"/>
    <a:srgbClr val="4A66AC"/>
    <a:srgbClr val="1F5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E955B5B3-826B-49C1-81E0-051D91A60702}" type="datetimeFigureOut">
              <a:rPr lang="zh-CN" altLang="en-US" smtClean="0"/>
              <a:pPr/>
              <a:t>2021/4/7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A286BC2-9977-4661-B705-475614C7A77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83644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A534E3A-414B-4882-A02F-36FA2C2BB80C}" type="slidenum">
              <a:rPr lang="id-ID" altLang="zh-CN" smtClean="0">
                <a:latin typeface="印品黑体" panose="00000500000000000000" pitchFamily="2" charset="-122"/>
              </a:rPr>
              <a:pPr/>
              <a:t>4</a:t>
            </a:fld>
            <a:endParaRPr lang="id-ID" altLang="zh-CN" dirty="0">
              <a:latin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605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27499"/>
      </p:ext>
    </p:extLst>
  </p:cSld>
  <p:clrMapOvr>
    <a:masterClrMapping/>
  </p:clrMapOvr>
  <p:transition spd="slow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72596"/>
      </p:ext>
    </p:extLst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746305"/>
      </p:ext>
    </p:extLst>
  </p:cSld>
  <p:clrMapOvr>
    <a:masterClrMapping/>
  </p:clrMapOvr>
  <p:transition spd="slow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印品黑体" panose="00000500000000000000" pitchFamily="2" charset="-122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922564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377953"/>
      </p:ext>
    </p:extLst>
  </p:cSld>
  <p:clrMapOvr>
    <a:masterClrMapping/>
  </p:clrMapOvr>
  <p:transition spd="slow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326506"/>
      </p:ext>
    </p:extLst>
  </p:cSld>
  <p:clrMapOvr>
    <a:masterClrMapping/>
  </p:clrMapOvr>
  <p:transition spd="slow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627"/>
      </p:ext>
    </p:extLst>
  </p:cSld>
  <p:clrMapOvr>
    <a:masterClrMapping/>
  </p:clrMapOvr>
  <p:transition spd="slow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865759"/>
      </p:ext>
    </p:extLst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19845"/>
      </p:ext>
    </p:extLst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698484"/>
      </p:ext>
    </p:extLst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54223"/>
      </p:ext>
    </p:extLst>
  </p:cSld>
  <p:clrMapOvr>
    <a:masterClrMapping/>
  </p:clrMapOvr>
  <p:transition spd="slow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FE4AE-81AA-4B49-8A92-97C6B049263C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E5CF8-6F2A-409B-B6FA-5C7253F81E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576020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104BB-1F4F-F449-9C84-0DDEE596549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2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5">
            <a:extLst>
              <a:ext uri="{FF2B5EF4-FFF2-40B4-BE49-F238E27FC236}">
                <a16:creationId xmlns:a16="http://schemas.microsoft.com/office/drawing/2014/main" id="{BB3E52D9-71F1-8B45-9C49-A9D0A8419973}"/>
              </a:ext>
            </a:extLst>
          </p:cNvPr>
          <p:cNvCxnSpPr>
            <a:cxnSpLocks/>
          </p:cNvCxnSpPr>
          <p:nvPr/>
        </p:nvCxnSpPr>
        <p:spPr>
          <a:xfrm>
            <a:off x="3896086" y="1923800"/>
            <a:ext cx="4467828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51900">
                  <a:srgbClr val="FFFFFF"/>
                </a:gs>
                <a:gs pos="100000">
                  <a:schemeClr val="bg1">
                    <a:alpha val="32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6">
            <a:extLst>
              <a:ext uri="{FF2B5EF4-FFF2-40B4-BE49-F238E27FC236}">
                <a16:creationId xmlns:a16="http://schemas.microsoft.com/office/drawing/2014/main" id="{DC228C58-772B-494D-958F-6C0C915E48F5}"/>
              </a:ext>
            </a:extLst>
          </p:cNvPr>
          <p:cNvCxnSpPr>
            <a:cxnSpLocks/>
          </p:cNvCxnSpPr>
          <p:nvPr/>
        </p:nvCxnSpPr>
        <p:spPr>
          <a:xfrm>
            <a:off x="3896086" y="3396702"/>
            <a:ext cx="4467828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51900">
                  <a:srgbClr val="FFFFFF"/>
                </a:gs>
                <a:gs pos="100000">
                  <a:schemeClr val="bg1">
                    <a:alpha val="32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">
            <a:extLst>
              <a:ext uri="{FF2B5EF4-FFF2-40B4-BE49-F238E27FC236}">
                <a16:creationId xmlns:a16="http://schemas.microsoft.com/office/drawing/2014/main" id="{5A04B4AC-EE1D-7C45-B7B5-201FFD9E4E29}"/>
              </a:ext>
            </a:extLst>
          </p:cNvPr>
          <p:cNvSpPr txBox="1"/>
          <p:nvPr/>
        </p:nvSpPr>
        <p:spPr>
          <a:xfrm>
            <a:off x="2190459" y="2184379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effectLst>
                  <a:outerShdw blurRad="114300" dist="139700" dir="7200000" algn="ctr" rotWithShape="0">
                    <a:schemeClr val="tx1">
                      <a:alpha val="61000"/>
                    </a:schemeClr>
                  </a:outerShdw>
                </a:effectLst>
                <a:latin typeface="仓耳明楷 W03" panose="00000500000000000000" pitchFamily="2" charset="-122"/>
                <a:ea typeface="仓耳明楷 W03" panose="00000500000000000000" pitchFamily="2" charset="-122"/>
              </a:rPr>
              <a:t>计划报告标题写在此处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BA0DF651-4B6E-604E-B0A1-14A6EFE00A25}"/>
              </a:ext>
            </a:extLst>
          </p:cNvPr>
          <p:cNvSpPr txBox="1"/>
          <p:nvPr/>
        </p:nvSpPr>
        <p:spPr>
          <a:xfrm>
            <a:off x="2931031" y="3503732"/>
            <a:ext cx="6329938" cy="705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algn="ctr" defTabSz="412750" hangingPunct="0">
              <a:lnSpc>
                <a:spcPct val="150000"/>
              </a:lnSpc>
            </a:pPr>
            <a:r>
              <a:rPr lang="en-US" sz="1400" kern="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这里是您的副标题</a:t>
            </a:r>
            <a:r>
              <a:rPr lang="zh-CN" altLang="en-US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，或者报告简述说明。这里是您的副标题，或者报告简述说明</a:t>
            </a:r>
          </a:p>
          <a:p>
            <a:pPr algn="ctr" defTabSz="412750" hangingPunct="0">
              <a:lnSpc>
                <a:spcPct val="150000"/>
              </a:lnSpc>
            </a:pPr>
            <a:endParaRPr sz="1400" kern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AutoShape 17">
            <a:extLst>
              <a:ext uri="{FF2B5EF4-FFF2-40B4-BE49-F238E27FC236}">
                <a16:creationId xmlns:a16="http://schemas.microsoft.com/office/drawing/2014/main" id="{08AA11D5-2D8F-9944-B537-8A9DAB917728}"/>
              </a:ext>
            </a:extLst>
          </p:cNvPr>
          <p:cNvSpPr>
            <a:spLocks/>
          </p:cNvSpPr>
          <p:nvPr/>
        </p:nvSpPr>
        <p:spPr bwMode="auto">
          <a:xfrm>
            <a:off x="-16996" y="4561522"/>
            <a:ext cx="12192000" cy="705192"/>
          </a:xfrm>
          <a:prstGeom prst="roundRect">
            <a:avLst>
              <a:gd name="adj" fmla="val 3435"/>
            </a:avLst>
          </a:prstGeom>
          <a:gradFill flip="none" rotWithShape="1">
            <a:gsLst>
              <a:gs pos="0">
                <a:srgbClr val="297FD5"/>
              </a:gs>
              <a:gs pos="53000">
                <a:srgbClr val="49B4FF"/>
              </a:gs>
            </a:gsLst>
            <a:lin ang="10800000" scaled="1"/>
            <a:tileRect/>
          </a:gra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id-ID" altLang="id-ID" dirty="0">
              <a:latin typeface="印品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E3FF6F-F394-524D-A973-C06D9DFF82AC}"/>
              </a:ext>
            </a:extLst>
          </p:cNvPr>
          <p:cNvSpPr txBox="1"/>
          <p:nvPr/>
        </p:nvSpPr>
        <p:spPr>
          <a:xfrm>
            <a:off x="3896086" y="4723585"/>
            <a:ext cx="4728539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algn="ctr" defTabSz="412750" hangingPunct="0">
              <a:lnSpc>
                <a:spcPct val="150000"/>
              </a:lnSpc>
            </a:pPr>
            <a:r>
              <a:rPr lang="en-US" sz="1400" kern="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首都医科大学附属北京安贞医院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您的医院全称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报告人：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1400" kern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7D7D3-3647-2649-9BC0-B0CDC3C89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360542"/>
            <a:ext cx="4025200" cy="5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54356"/>
      </p:ext>
    </p:extLst>
  </p:cSld>
  <p:clrMapOvr>
    <a:masterClrMapping/>
  </p:clrMapOvr>
  <p:transition spd="slow" advTm="2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EE28B-B2BF-3F41-A4B6-0182F4B2471B}"/>
              </a:ext>
            </a:extLst>
          </p:cNvPr>
          <p:cNvSpPr/>
          <p:nvPr/>
        </p:nvSpPr>
        <p:spPr>
          <a:xfrm>
            <a:off x="2658795" y="-33226"/>
            <a:ext cx="9533206" cy="68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Shape 123">
            <a:extLst>
              <a:ext uri="{FF2B5EF4-FFF2-40B4-BE49-F238E27FC236}">
                <a16:creationId xmlns:a16="http://schemas.microsoft.com/office/drawing/2014/main" id="{DE87D7F2-5C5B-3747-9EDB-42A37053B00B}"/>
              </a:ext>
            </a:extLst>
          </p:cNvPr>
          <p:cNvSpPr/>
          <p:nvPr/>
        </p:nvSpPr>
        <p:spPr>
          <a:xfrm>
            <a:off x="9331542" y="2861515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EB2429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4000" b="1" dirty="0">
                <a:solidFill>
                  <a:srgbClr val="2164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章节标题</a:t>
            </a:r>
            <a:endParaRPr sz="4000" b="1" dirty="0">
              <a:solidFill>
                <a:srgbClr val="2164C5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A2200-E8FC-9E4D-B7EA-62C3C40E6527}"/>
              </a:ext>
            </a:extLst>
          </p:cNvPr>
          <p:cNvCxnSpPr/>
          <p:nvPr/>
        </p:nvCxnSpPr>
        <p:spPr>
          <a:xfrm>
            <a:off x="7804050" y="3625673"/>
            <a:ext cx="367166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7">
            <a:extLst>
              <a:ext uri="{FF2B5EF4-FFF2-40B4-BE49-F238E27FC236}">
                <a16:creationId xmlns:a16="http://schemas.microsoft.com/office/drawing/2014/main" id="{6DFEB738-7E2A-B441-962F-1CA969ED7921}"/>
              </a:ext>
            </a:extLst>
          </p:cNvPr>
          <p:cNvSpPr txBox="1"/>
          <p:nvPr/>
        </p:nvSpPr>
        <p:spPr>
          <a:xfrm>
            <a:off x="5703924" y="3851203"/>
            <a:ext cx="5771793" cy="167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algn="r" defTabSz="412750" hangingPunct="0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填写您的提纲提要或者简单叙述副标题 填写您的提纲提要或者简单叙述副标题 填写您的提纲提要或者简单叙述副标题 填写您的提纲提要或者简单叙述副标题 填写您的提纲提要或者简单叙述副标题 填写您的提纲提要或者简单叙述副标题 填写您的提纲提要或者简单叙述副标题</a:t>
            </a:r>
          </a:p>
          <a:p>
            <a:pPr algn="r" defTabSz="412750" hangingPunct="0">
              <a:lnSpc>
                <a:spcPct val="150000"/>
              </a:lnSpc>
            </a:pPr>
            <a:endParaRPr sz="1400" kern="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9128626D-6B4E-8247-96B4-188A7A2F2817}"/>
              </a:ext>
            </a:extLst>
          </p:cNvPr>
          <p:cNvSpPr>
            <a:spLocks/>
          </p:cNvSpPr>
          <p:nvPr/>
        </p:nvSpPr>
        <p:spPr bwMode="auto">
          <a:xfrm>
            <a:off x="2658794" y="6344528"/>
            <a:ext cx="9533206" cy="513471"/>
          </a:xfrm>
          <a:prstGeom prst="roundRect">
            <a:avLst>
              <a:gd name="adj" fmla="val 3435"/>
            </a:avLst>
          </a:prstGeom>
          <a:gradFill flip="none" rotWithShape="1">
            <a:gsLst>
              <a:gs pos="0">
                <a:srgbClr val="297FD5"/>
              </a:gs>
              <a:gs pos="53000">
                <a:srgbClr val="49B4FF"/>
              </a:gs>
            </a:gsLst>
            <a:lin ang="10800000" scaled="1"/>
            <a:tileRect/>
          </a:gra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id-ID" altLang="id-ID" dirty="0">
              <a:latin typeface="印品黑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A05615-9940-BB48-B768-12C79F1A8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1" y="226526"/>
            <a:ext cx="1961020" cy="2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6428"/>
      </p:ext>
    </p:extLst>
  </p:cSld>
  <p:clrMapOvr>
    <a:masterClrMapping/>
  </p:clrMapOvr>
  <p:transition spd="slow" advTm="2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D00F49D-6FDF-904A-A7A7-50B7821E2839}"/>
              </a:ext>
            </a:extLst>
          </p:cNvPr>
          <p:cNvSpPr/>
          <p:nvPr/>
        </p:nvSpPr>
        <p:spPr>
          <a:xfrm>
            <a:off x="623281" y="-33226"/>
            <a:ext cx="11568720" cy="68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2164C5"/>
                </a:solidFill>
                <a:ea typeface="+mn-ea"/>
                <a:cs typeface="+mn-ea"/>
                <a:sym typeface="+mn-lt"/>
              </a:rPr>
              <a:t>点击添加标题</a:t>
            </a:r>
            <a:endParaRPr lang="en-US" dirty="0">
              <a:solidFill>
                <a:srgbClr val="2164C5"/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副标题</a:t>
            </a:r>
            <a:endParaRPr lang="en-US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9F490-1A60-EB44-A1B6-507DF6880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2723" y="3297924"/>
            <a:ext cx="1961020" cy="2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6065"/>
      </p:ext>
    </p:extLst>
  </p:cSld>
  <p:clrMapOvr>
    <a:masterClrMapping/>
  </p:clrMapOvr>
  <p:transition spd="slow" advTm="4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4263AD3C-5EA6-1944-8B7E-06853B0DD82A}"/>
              </a:ext>
            </a:extLst>
          </p:cNvPr>
          <p:cNvSpPr/>
          <p:nvPr/>
        </p:nvSpPr>
        <p:spPr>
          <a:xfrm>
            <a:off x="0" y="-33226"/>
            <a:ext cx="12192001" cy="6328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11" name="Content Placeholder 7"/>
          <p:cNvSpPr txBox="1">
            <a:spLocks/>
          </p:cNvSpPr>
          <p:nvPr/>
        </p:nvSpPr>
        <p:spPr bwMode="auto">
          <a:xfrm>
            <a:off x="561975" y="562494"/>
            <a:ext cx="6034087" cy="50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2164C5"/>
                </a:solidFill>
                <a:latin typeface="+mj-ea"/>
                <a:ea typeface="+mj-ea"/>
                <a:cs typeface="+mn-ea"/>
                <a:sym typeface="+mn-lt"/>
              </a:rPr>
              <a:t>点击添加标题</a:t>
            </a:r>
            <a:endParaRPr lang="en-US" altLang="zh-CN" sz="3600" b="1" dirty="0">
              <a:solidFill>
                <a:srgbClr val="2164C5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12" name="Title 1"/>
          <p:cNvSpPr txBox="1">
            <a:spLocks/>
          </p:cNvSpPr>
          <p:nvPr/>
        </p:nvSpPr>
        <p:spPr>
          <a:xfrm>
            <a:off x="561975" y="1017588"/>
            <a:ext cx="2890838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400" dirty="0" err="1">
                <a:latin typeface="+mj-ea"/>
                <a:cs typeface="+mn-ea"/>
                <a:sym typeface="+mn-lt"/>
              </a:rPr>
              <a:t>副标题或者简单叙述</a:t>
            </a:r>
            <a:endParaRPr lang="en-US" sz="1400" dirty="0">
              <a:latin typeface="+mj-ea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AA411-29F4-CD4A-B839-0D303997C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720" y="305431"/>
            <a:ext cx="1961020" cy="2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26664"/>
      </p:ext>
    </p:extLst>
  </p:cSld>
  <p:clrMapOvr>
    <a:masterClrMapping/>
  </p:clrMapOvr>
  <p:transition spd="slow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5">
            <a:extLst>
              <a:ext uri="{FF2B5EF4-FFF2-40B4-BE49-F238E27FC236}">
                <a16:creationId xmlns:a16="http://schemas.microsoft.com/office/drawing/2014/main" id="{BB3E52D9-71F1-8B45-9C49-A9D0A8419973}"/>
              </a:ext>
            </a:extLst>
          </p:cNvPr>
          <p:cNvCxnSpPr>
            <a:cxnSpLocks/>
          </p:cNvCxnSpPr>
          <p:nvPr/>
        </p:nvCxnSpPr>
        <p:spPr>
          <a:xfrm>
            <a:off x="3896086" y="1923800"/>
            <a:ext cx="4467828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51900">
                  <a:srgbClr val="FFFFFF"/>
                </a:gs>
                <a:gs pos="100000">
                  <a:schemeClr val="bg1">
                    <a:alpha val="32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6">
            <a:extLst>
              <a:ext uri="{FF2B5EF4-FFF2-40B4-BE49-F238E27FC236}">
                <a16:creationId xmlns:a16="http://schemas.microsoft.com/office/drawing/2014/main" id="{DC228C58-772B-494D-958F-6C0C915E48F5}"/>
              </a:ext>
            </a:extLst>
          </p:cNvPr>
          <p:cNvCxnSpPr>
            <a:cxnSpLocks/>
          </p:cNvCxnSpPr>
          <p:nvPr/>
        </p:nvCxnSpPr>
        <p:spPr>
          <a:xfrm>
            <a:off x="3896086" y="3396702"/>
            <a:ext cx="4467828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51900">
                  <a:srgbClr val="FFFFFF"/>
                </a:gs>
                <a:gs pos="100000">
                  <a:schemeClr val="bg1">
                    <a:alpha val="32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">
            <a:extLst>
              <a:ext uri="{FF2B5EF4-FFF2-40B4-BE49-F238E27FC236}">
                <a16:creationId xmlns:a16="http://schemas.microsoft.com/office/drawing/2014/main" id="{5A04B4AC-EE1D-7C45-B7B5-201FFD9E4E29}"/>
              </a:ext>
            </a:extLst>
          </p:cNvPr>
          <p:cNvSpPr txBox="1"/>
          <p:nvPr/>
        </p:nvSpPr>
        <p:spPr>
          <a:xfrm>
            <a:off x="2190464" y="2184379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effectLst>
                  <a:outerShdw blurRad="114300" dist="139700" dir="7200000" algn="ctr" rotWithShape="0">
                    <a:schemeClr val="tx1">
                      <a:alpha val="61000"/>
                    </a:schemeClr>
                  </a:outerShdw>
                </a:effectLst>
                <a:latin typeface="仓耳明楷 W03" panose="00000500000000000000" pitchFamily="2" charset="-122"/>
                <a:ea typeface="仓耳明楷 W03" panose="00000500000000000000" pitchFamily="2" charset="-122"/>
              </a:rPr>
              <a:t>谢谢，欢迎批评指正！</a:t>
            </a:r>
          </a:p>
        </p:txBody>
      </p:sp>
      <p:sp>
        <p:nvSpPr>
          <p:cNvPr id="9" name="AutoShape 17">
            <a:extLst>
              <a:ext uri="{FF2B5EF4-FFF2-40B4-BE49-F238E27FC236}">
                <a16:creationId xmlns:a16="http://schemas.microsoft.com/office/drawing/2014/main" id="{F5CDE2B8-6964-0A4D-B06B-303C13F84D01}"/>
              </a:ext>
            </a:extLst>
          </p:cNvPr>
          <p:cNvSpPr>
            <a:spLocks/>
          </p:cNvSpPr>
          <p:nvPr/>
        </p:nvSpPr>
        <p:spPr bwMode="auto">
          <a:xfrm>
            <a:off x="-16996" y="4561522"/>
            <a:ext cx="12192000" cy="705192"/>
          </a:xfrm>
          <a:prstGeom prst="roundRect">
            <a:avLst>
              <a:gd name="adj" fmla="val 3435"/>
            </a:avLst>
          </a:prstGeom>
          <a:gradFill flip="none" rotWithShape="1">
            <a:gsLst>
              <a:gs pos="0">
                <a:srgbClr val="297FD5"/>
              </a:gs>
              <a:gs pos="53000">
                <a:srgbClr val="49B4FF"/>
              </a:gs>
            </a:gsLst>
            <a:lin ang="10800000" scaled="1"/>
            <a:tileRect/>
          </a:gra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id-ID" altLang="id-ID" dirty="0">
              <a:latin typeface="印品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1F0E695A-ABE6-AC44-8662-B55060058496}"/>
              </a:ext>
            </a:extLst>
          </p:cNvPr>
          <p:cNvSpPr txBox="1"/>
          <p:nvPr/>
        </p:nvSpPr>
        <p:spPr>
          <a:xfrm>
            <a:off x="3896086" y="4723585"/>
            <a:ext cx="4728539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60" rIns="22860">
            <a:spAutoFit/>
          </a:bodyPr>
          <a:lstStyle>
            <a:lvl1pPr algn="l">
              <a:lnSpc>
                <a:spcPct val="120000"/>
              </a:lnSpc>
              <a:defRPr sz="2800">
                <a:solidFill>
                  <a:srgbClr val="0B0C11"/>
                </a:solidFill>
              </a:defRPr>
            </a:lvl1pPr>
          </a:lstStyle>
          <a:p>
            <a:pPr algn="ctr" defTabSz="412750" hangingPunct="0">
              <a:lnSpc>
                <a:spcPct val="150000"/>
              </a:lnSpc>
            </a:pPr>
            <a:r>
              <a:rPr lang="en-US" sz="1400" kern="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首都医科大学附属北京安贞医院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您的医院全称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zh-CN" altLang="en-US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报告人：</a:t>
            </a:r>
            <a:r>
              <a:rPr lang="en-US" altLang="zh-CN" sz="1400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1400" kern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AADA1D-0C13-1849-A5F7-22817D89B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360542"/>
            <a:ext cx="4025200" cy="5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63423"/>
      </p:ext>
    </p:extLst>
  </p:cSld>
  <p:clrMapOvr>
    <a:masterClrMapping/>
  </p:clrMapOvr>
  <p:transition spd="slow" advTm="2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629DD1"/>
      </a:hlink>
      <a:folHlink>
        <a:srgbClr val="BFBFBF"/>
      </a:folHlink>
    </a:clrScheme>
    <a:fontScheme name="temp">
      <a:majorFont>
        <a:latin typeface="等线" panose="020F0302020204030204"/>
        <a:ea typeface="微软雅黑"/>
        <a:cs typeface=""/>
      </a:majorFont>
      <a:minorFont>
        <a:latin typeface="等线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 eaLnBrk="1" hangingPunct="1">
          <a:defRPr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629DD1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126</Words>
  <Application>Microsoft Macintosh PowerPoint</Application>
  <PresentationFormat>Widescreen</PresentationFormat>
  <Paragraphs>13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Microsoft YaHei</vt:lpstr>
      <vt:lpstr>Microsoft YaHei</vt:lpstr>
      <vt:lpstr>Open Sans</vt:lpstr>
      <vt:lpstr>仓耳明楷 W03</vt:lpstr>
      <vt:lpstr>印品黑体</vt:lpstr>
      <vt:lpstr>Arial</vt:lpstr>
      <vt:lpstr>Office 主题​​</vt:lpstr>
      <vt:lpstr>PowerPoint Presentation</vt:lpstr>
      <vt:lpstr>PowerPoint Presentation</vt:lpstr>
      <vt:lpstr>点击添加标题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李佳宇</dc:creator>
  <cp:lastModifiedBy>Hou Sherry</cp:lastModifiedBy>
  <cp:revision>129</cp:revision>
  <dcterms:created xsi:type="dcterms:W3CDTF">2017-04-20T03:02:17Z</dcterms:created>
  <dcterms:modified xsi:type="dcterms:W3CDTF">2021-04-06T17:08:16Z</dcterms:modified>
</cp:coreProperties>
</file>